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D28964-020F-49F2-9657-D48E3BD21F13}" type="datetimeFigureOut">
              <a:rPr lang="en-US" smtClean="0"/>
              <a:t>7/9/2014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7C85D5-8252-4592-989A-B036E6DD8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56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7C85D5-8252-4592-989A-B036E6DD845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9896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F17C4-0F47-49C9-AFE4-13FAEC153223}" type="datetimeFigureOut">
              <a:rPr lang="en-US" smtClean="0"/>
              <a:t>7/9/2014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6C55B-EAC2-42D2-AA5B-8A918A573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246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F17C4-0F47-49C9-AFE4-13FAEC153223}" type="datetimeFigureOut">
              <a:rPr lang="en-US" smtClean="0"/>
              <a:t>7/9/2014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6C55B-EAC2-42D2-AA5B-8A918A573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515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F17C4-0F47-49C9-AFE4-13FAEC153223}" type="datetimeFigureOut">
              <a:rPr lang="en-US" smtClean="0"/>
              <a:t>7/9/2014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6C55B-EAC2-42D2-AA5B-8A918A573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788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F17C4-0F47-49C9-AFE4-13FAEC153223}" type="datetimeFigureOut">
              <a:rPr lang="en-US" smtClean="0"/>
              <a:t>7/9/2014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6C55B-EAC2-42D2-AA5B-8A918A573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347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F17C4-0F47-49C9-AFE4-13FAEC153223}" type="datetimeFigureOut">
              <a:rPr lang="en-US" smtClean="0"/>
              <a:t>7/9/2014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6C55B-EAC2-42D2-AA5B-8A918A573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611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F17C4-0F47-49C9-AFE4-13FAEC153223}" type="datetimeFigureOut">
              <a:rPr lang="en-US" smtClean="0"/>
              <a:t>7/9/2014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6C55B-EAC2-42D2-AA5B-8A918A573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945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F17C4-0F47-49C9-AFE4-13FAEC153223}" type="datetimeFigureOut">
              <a:rPr lang="en-US" smtClean="0"/>
              <a:t>7/9/2014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6C55B-EAC2-42D2-AA5B-8A918A573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695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F17C4-0F47-49C9-AFE4-13FAEC153223}" type="datetimeFigureOut">
              <a:rPr lang="en-US" smtClean="0"/>
              <a:t>7/9/2014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6C55B-EAC2-42D2-AA5B-8A918A573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030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F17C4-0F47-49C9-AFE4-13FAEC153223}" type="datetimeFigureOut">
              <a:rPr lang="en-US" smtClean="0"/>
              <a:t>7/9/2014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6C55B-EAC2-42D2-AA5B-8A918A573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334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F17C4-0F47-49C9-AFE4-13FAEC153223}" type="datetimeFigureOut">
              <a:rPr lang="en-US" smtClean="0"/>
              <a:t>7/9/2014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6C55B-EAC2-42D2-AA5B-8A918A573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118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F17C4-0F47-49C9-AFE4-13FAEC153223}" type="datetimeFigureOut">
              <a:rPr lang="en-US" smtClean="0"/>
              <a:t>7/9/2014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6C55B-EAC2-42D2-AA5B-8A918A573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090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7F17C4-0F47-49C9-AFE4-13FAEC153223}" type="datetimeFigureOut">
              <a:rPr lang="en-US" smtClean="0"/>
              <a:t>7/9/2014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6C55B-EAC2-42D2-AA5B-8A918A573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142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Quem</a:t>
            </a:r>
            <a:r>
              <a:rPr lang="en-US" dirty="0" smtClean="0"/>
              <a:t> </a:t>
            </a:r>
            <a:r>
              <a:rPr lang="en-US" dirty="0" err="1" smtClean="0"/>
              <a:t>sou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447800"/>
            <a:ext cx="4876800" cy="5029200"/>
          </a:xfrm>
        </p:spPr>
      </p:pic>
    </p:spTree>
    <p:extLst>
      <p:ext uri="{BB962C8B-B14F-4D97-AF65-F5344CB8AC3E}">
        <p14:creationId xmlns:p14="http://schemas.microsoft.com/office/powerpoint/2010/main" val="2505033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90600"/>
            <a:ext cx="8305800" cy="4270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 </a:t>
            </a:r>
            <a:r>
              <a:rPr lang="en-US" dirty="0" err="1" smtClean="0"/>
              <a:t>Neymar</a:t>
            </a:r>
            <a:r>
              <a:rPr lang="en-US" dirty="0" smtClean="0"/>
              <a:t> </a:t>
            </a:r>
            <a:r>
              <a:rPr lang="pt-BR" dirty="0" smtClean="0"/>
              <a:t>é popular e joga futebol.</a:t>
            </a:r>
            <a:br>
              <a:rPr lang="pt-BR" dirty="0" smtClean="0"/>
            </a:br>
            <a:r>
              <a:rPr lang="pt-BR" dirty="0" smtClean="0"/>
              <a:t>Ele é moreno, magro e tem cabelo liso.</a:t>
            </a:r>
            <a:br>
              <a:rPr lang="pt-BR" dirty="0" smtClean="0"/>
            </a:br>
            <a:r>
              <a:rPr lang="pt-BR" dirty="0" smtClean="0"/>
              <a:t>Ele está feliz na foto, mas triste na vida real...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2362200"/>
            <a:ext cx="3914775" cy="3810000"/>
          </a:xfrm>
        </p:spPr>
      </p:pic>
    </p:spTree>
    <p:extLst>
      <p:ext uri="{BB962C8B-B14F-4D97-AF65-F5344CB8AC3E}">
        <p14:creationId xmlns:p14="http://schemas.microsoft.com/office/powerpoint/2010/main" val="4494649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Quem sou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958180"/>
            <a:ext cx="3276600" cy="3985419"/>
          </a:xfrm>
        </p:spPr>
      </p:pic>
    </p:spTree>
    <p:extLst>
      <p:ext uri="{BB962C8B-B14F-4D97-AF65-F5344CB8AC3E}">
        <p14:creationId xmlns:p14="http://schemas.microsoft.com/office/powerpoint/2010/main" val="2206719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794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 Cristiano Ronaldo é </a:t>
            </a:r>
            <a:r>
              <a:rPr lang="en-US" dirty="0" err="1" smtClean="0"/>
              <a:t>europeu</a:t>
            </a:r>
            <a:r>
              <a:rPr lang="en-US" dirty="0" smtClean="0"/>
              <a:t>, alto, e </a:t>
            </a:r>
            <a:r>
              <a:rPr lang="en-US" dirty="0" err="1" smtClean="0"/>
              <a:t>bem</a:t>
            </a:r>
            <a:r>
              <a:rPr lang="en-US" dirty="0" smtClean="0"/>
              <a:t> popular. </a:t>
            </a:r>
            <a:r>
              <a:rPr lang="en-US" dirty="0" err="1" smtClean="0"/>
              <a:t>Ele</a:t>
            </a:r>
            <a:r>
              <a:rPr lang="en-US" dirty="0"/>
              <a:t> </a:t>
            </a:r>
            <a:r>
              <a:rPr lang="en-US" dirty="0" smtClean="0"/>
              <a:t>é </a:t>
            </a:r>
            <a:r>
              <a:rPr lang="en-US" dirty="0" err="1" smtClean="0"/>
              <a:t>branco</a:t>
            </a:r>
            <a:r>
              <a:rPr lang="en-US" dirty="0" smtClean="0"/>
              <a:t>, forte e tem </a:t>
            </a:r>
            <a:r>
              <a:rPr lang="en-US" dirty="0" err="1" smtClean="0"/>
              <a:t>cabelo</a:t>
            </a:r>
            <a:r>
              <a:rPr lang="en-US" dirty="0" smtClean="0"/>
              <a:t> </a:t>
            </a:r>
            <a:r>
              <a:rPr lang="en-US" dirty="0" err="1" smtClean="0"/>
              <a:t>preto</a:t>
            </a:r>
            <a:r>
              <a:rPr lang="en-US" dirty="0" smtClean="0"/>
              <a:t>.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2057400"/>
            <a:ext cx="3733800" cy="3657600"/>
          </a:xfrm>
        </p:spPr>
      </p:pic>
    </p:spTree>
    <p:extLst>
      <p:ext uri="{BB962C8B-B14F-4D97-AF65-F5344CB8AC3E}">
        <p14:creationId xmlns:p14="http://schemas.microsoft.com/office/powerpoint/2010/main" val="2760213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Quem sou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1752600"/>
            <a:ext cx="3048000" cy="3352800"/>
          </a:xfrm>
        </p:spPr>
      </p:pic>
    </p:spTree>
    <p:extLst>
      <p:ext uri="{BB962C8B-B14F-4D97-AF65-F5344CB8AC3E}">
        <p14:creationId xmlns:p14="http://schemas.microsoft.com/office/powerpoint/2010/main" val="37645185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 P</a:t>
            </a:r>
            <a:r>
              <a:rPr lang="pt-BR" dirty="0" err="1" smtClean="0"/>
              <a:t>elé</a:t>
            </a:r>
            <a:r>
              <a:rPr lang="pt-BR" dirty="0" smtClean="0"/>
              <a:t> é muito famoso no mundo do futebol. Ele é brasileiro, negro, alto, e forte.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1981200"/>
            <a:ext cx="3886200" cy="3505200"/>
          </a:xfrm>
        </p:spPr>
      </p:pic>
    </p:spTree>
    <p:extLst>
      <p:ext uri="{BB962C8B-B14F-4D97-AF65-F5344CB8AC3E}">
        <p14:creationId xmlns:p14="http://schemas.microsoft.com/office/powerpoint/2010/main" val="3845212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40</Words>
  <Application>Microsoft Office PowerPoint</Application>
  <PresentationFormat>On-screen Show (4:3)</PresentationFormat>
  <Paragraphs>7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Quem sou?</vt:lpstr>
      <vt:lpstr>O Neymar é popular e joga futebol. Ele é moreno, magro e tem cabelo liso. Ele está feliz na foto, mas triste na vida real...</vt:lpstr>
      <vt:lpstr>Quem sou?</vt:lpstr>
      <vt:lpstr>O Cristiano Ronaldo é europeu, alto, e bem popular. Ele é branco, forte e tem cabelo preto. </vt:lpstr>
      <vt:lpstr>Quem sou?</vt:lpstr>
      <vt:lpstr> O Pelé é muito famoso no mundo do futebol. Ele é brasileiro, negro, alto, e forte. 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Quem sou?</dc:title>
  <dc:creator>Eduardo da Silva</dc:creator>
  <cp:lastModifiedBy>Eduardo da Silva</cp:lastModifiedBy>
  <cp:revision>3</cp:revision>
  <dcterms:created xsi:type="dcterms:W3CDTF">2014-07-10T03:21:03Z</dcterms:created>
  <dcterms:modified xsi:type="dcterms:W3CDTF">2014-07-10T03:45:31Z</dcterms:modified>
</cp:coreProperties>
</file>